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22"/>
  </p:notesMasterIdLst>
  <p:sldIdLst>
    <p:sldId id="256" r:id="rId2"/>
    <p:sldId id="263" r:id="rId3"/>
    <p:sldId id="257" r:id="rId4"/>
    <p:sldId id="258" r:id="rId5"/>
    <p:sldId id="259" r:id="rId6"/>
    <p:sldId id="264" r:id="rId7"/>
    <p:sldId id="265" r:id="rId8"/>
    <p:sldId id="266" r:id="rId9"/>
    <p:sldId id="271" r:id="rId10"/>
    <p:sldId id="267" r:id="rId11"/>
    <p:sldId id="268" r:id="rId12"/>
    <p:sldId id="269" r:id="rId13"/>
    <p:sldId id="270" r:id="rId14"/>
    <p:sldId id="278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an" initials="k" lastIdx="1" clrIdx="0">
    <p:extLst>
      <p:ext uri="{19B8F6BF-5375-455C-9EA6-DF929625EA0E}">
        <p15:presenceInfo xmlns:p15="http://schemas.microsoft.com/office/powerpoint/2012/main" userId="e55086b7596851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  <p:guide pos="394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20EF3-0562-40CE-88DA-12B00FD23BDF}" type="datetimeFigureOut">
              <a:rPr lang="en-US" smtClean="0"/>
              <a:pPr/>
              <a:t>8/20/2020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6BC99-A089-409E-9C82-F26C7D010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086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50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46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640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1490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877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647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61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9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1090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36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F5639F-FEA0-4D7F-871B-C7C4FAA37534}" type="datetimeFigureOut">
              <a:rPr lang="en-IN" smtClean="0"/>
              <a:pPr/>
              <a:t>20-08-2020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0BD9CB-5CCB-41B7-8758-8D5FCB48674D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Freeform 6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811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BC1997/AMAZON-NLP-PROJECT.git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3A88F2-30D0-439A-AB27-98D1B075A5D0}"/>
              </a:ext>
            </a:extLst>
          </p:cNvPr>
          <p:cNvSpPr txBox="1"/>
          <p:nvPr/>
        </p:nvSpPr>
        <p:spPr>
          <a:xfrm>
            <a:off x="7857929" y="3889583"/>
            <a:ext cx="12954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Team-2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omic Sans MS" panose="030F0702030302020204" pitchFamily="66" charset="0"/>
                <a:cs typeface="Arial" panose="020B0604020202020204" pitchFamily="34" charset="0"/>
              </a:rPr>
              <a:t>Tejas</a:t>
            </a:r>
            <a:endParaRPr lang="en-US" dirty="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omic Sans MS" panose="030F0702030302020204" pitchFamily="66" charset="0"/>
                <a:cs typeface="Arial" panose="020B0604020202020204" pitchFamily="34" charset="0"/>
              </a:rPr>
              <a:t>Sumit</a:t>
            </a:r>
            <a:endParaRPr lang="en-US" dirty="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Comic Sans MS" panose="030F0702030302020204" pitchFamily="66" charset="0"/>
                <a:cs typeface="Arial" panose="020B0604020202020204" pitchFamily="34" charset="0"/>
              </a:rPr>
              <a:t>Souvik</a:t>
            </a:r>
            <a:endParaRPr lang="en-US" dirty="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  <a:cs typeface="Arial" panose="020B0604020202020204" pitchFamily="34" charset="0"/>
              </a:rPr>
              <a:t>Kiran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  <a:cs typeface="Arial" panose="020B0604020202020204" pitchFamily="34" charset="0"/>
              </a:rPr>
              <a:t>Radhika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  <a:cs typeface="Arial" panose="020B0604020202020204" pitchFamily="34" charset="0"/>
              </a:rPr>
              <a:t>Revathi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73CDB-5E72-4735-BE0F-D5EAEC1486FC}"/>
              </a:ext>
            </a:extLst>
          </p:cNvPr>
          <p:cNvSpPr txBox="1"/>
          <p:nvPr/>
        </p:nvSpPr>
        <p:spPr>
          <a:xfrm>
            <a:off x="865304" y="912650"/>
            <a:ext cx="108710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5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Review Analysis on Lifebuoy Sanitizer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8C2C6-1E62-496C-81D8-C54C43D873A8}"/>
              </a:ext>
            </a:extLst>
          </p:cNvPr>
          <p:cNvSpPr txBox="1"/>
          <p:nvPr/>
        </p:nvSpPr>
        <p:spPr>
          <a:xfrm>
            <a:off x="9841583" y="3889583"/>
            <a:ext cx="158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Mentor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  <a:cs typeface="Arial" panose="020B0604020202020204" pitchFamily="34" charset="0"/>
              </a:rPr>
              <a:t>Varun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  <a:cs typeface="Arial" panose="020B0604020202020204" pitchFamily="34" charset="0"/>
              </a:rPr>
              <a:t>Karan</a:t>
            </a:r>
          </a:p>
        </p:txBody>
      </p:sp>
    </p:spTree>
    <p:extLst>
      <p:ext uri="{BB962C8B-B14F-4D97-AF65-F5344CB8AC3E}">
        <p14:creationId xmlns:p14="http://schemas.microsoft.com/office/powerpoint/2010/main" val="323940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559" y="227838"/>
            <a:ext cx="10178322" cy="126611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 Word frequency distribution plot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8" y="1249251"/>
            <a:ext cx="10187188" cy="4997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 Word Frequency Positive and Negative 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68" y="1618671"/>
            <a:ext cx="4353059" cy="4121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72" y="1620365"/>
            <a:ext cx="4872516" cy="4095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907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 </a:t>
            </a:r>
            <a:r>
              <a:rPr lang="en-IN" sz="4000" dirty="0" err="1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HuL</a:t>
            </a: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 Stock Price 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41" y="1255611"/>
            <a:ext cx="4816698" cy="5260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43" y="1262130"/>
            <a:ext cx="5705342" cy="5254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013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EJAS FORMAT\EXCELR ASSIGMENTS\EXCELR ASSIGMENTS\NLP PROJECT\new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5979" y="1335506"/>
            <a:ext cx="9271545" cy="4279175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518079" y="380817"/>
            <a:ext cx="9418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 Price reduction by HUL from 21</a:t>
            </a:r>
            <a:r>
              <a:rPr lang="en-IN" sz="4000" baseline="30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st</a:t>
            </a: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 May</a:t>
            </a:r>
            <a:endParaRPr lang="en-US" sz="4000" dirty="0">
              <a:latin typeface="Agency FB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19BA06E-D044-454E-862C-3FE4826BA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7" y="93888"/>
            <a:ext cx="10785987" cy="5966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DC74D6-C33F-4102-B1D1-32CD0A494A2E}"/>
              </a:ext>
            </a:extLst>
          </p:cNvPr>
          <p:cNvSpPr txBox="1"/>
          <p:nvPr/>
        </p:nvSpPr>
        <p:spPr>
          <a:xfrm flipH="1">
            <a:off x="5699267" y="6282813"/>
            <a:ext cx="299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Closing price </a:t>
            </a:r>
          </a:p>
        </p:txBody>
      </p:sp>
    </p:spTree>
    <p:extLst>
      <p:ext uri="{BB962C8B-B14F-4D97-AF65-F5344CB8AC3E}">
        <p14:creationId xmlns:p14="http://schemas.microsoft.com/office/powerpoint/2010/main" val="186814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457B95C-5942-40E8-99AE-6B1DDC605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9" y="0"/>
            <a:ext cx="10954140" cy="6488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70860F-806A-4BFA-8C52-1C79A57E11B8}"/>
              </a:ext>
            </a:extLst>
          </p:cNvPr>
          <p:cNvSpPr txBox="1"/>
          <p:nvPr/>
        </p:nvSpPr>
        <p:spPr>
          <a:xfrm>
            <a:off x="3564293" y="6488668"/>
            <a:ext cx="569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Closing price[min max scaled ] vs polarity</a:t>
            </a:r>
          </a:p>
        </p:txBody>
      </p:sp>
    </p:spTree>
    <p:extLst>
      <p:ext uri="{BB962C8B-B14F-4D97-AF65-F5344CB8AC3E}">
        <p14:creationId xmlns:p14="http://schemas.microsoft.com/office/powerpoint/2010/main" val="151569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ED67-A1DF-44CB-90B6-77222B1D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665" y="83806"/>
            <a:ext cx="2545881" cy="392055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 APPLICATION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F4FECE-DE70-4E8F-8A4C-65FCF4F5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6" y="563848"/>
            <a:ext cx="10898155" cy="62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6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556CB-3947-4619-99A5-354637B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6" y="0"/>
            <a:ext cx="1089825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95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3C0E96B-7E09-4591-A598-148E7CD71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9" y="-27993"/>
            <a:ext cx="1091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8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78E5-03D7-45B9-AFEB-B60554C8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45063"/>
            <a:ext cx="10178322" cy="3547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conclusion</a:t>
            </a:r>
            <a:endParaRPr lang="en-IN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F8CA9-CA4D-488C-A1FA-240BA1A856C3}"/>
              </a:ext>
            </a:extLst>
          </p:cNvPr>
          <p:cNvSpPr/>
          <p:nvPr/>
        </p:nvSpPr>
        <p:spPr>
          <a:xfrm>
            <a:off x="3906134" y="3024894"/>
            <a:ext cx="4869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Challenges Faced During The Project</a:t>
            </a:r>
            <a:endParaRPr lang="en-IN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87F5B-861D-46B8-A746-AFCAEA3AD27D}"/>
              </a:ext>
            </a:extLst>
          </p:cNvPr>
          <p:cNvSpPr txBox="1"/>
          <p:nvPr/>
        </p:nvSpPr>
        <p:spPr>
          <a:xfrm>
            <a:off x="1363645" y="913286"/>
            <a:ext cx="10402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dirty="0"/>
          </a:p>
          <a:p>
            <a:pPr marL="342900" indent="-342900" algn="just">
              <a:buAutoNum type="arabicParenR"/>
            </a:pPr>
            <a:r>
              <a:rPr lang="en-IN" dirty="0"/>
              <a:t>Both polarity (average ) and closing price line graph show similar trend. </a:t>
            </a:r>
          </a:p>
          <a:p>
            <a:pPr marL="342900" indent="-342900" algn="just">
              <a:buAutoNum type="arabicParenR"/>
            </a:pPr>
            <a:endParaRPr lang="en-IN" dirty="0"/>
          </a:p>
          <a:p>
            <a:pPr marL="342900" indent="-342900" algn="just">
              <a:buAutoNum type="arabicParenR"/>
            </a:pPr>
            <a:r>
              <a:rPr lang="en-IN" dirty="0"/>
              <a:t>From may 21 graph  has a increasing trend [ HUL has reduced its it’s some of product cost by 15%]</a:t>
            </a:r>
          </a:p>
          <a:p>
            <a:pPr marL="342900" indent="-342900" algn="just">
              <a:buAutoNum type="arabicParenR"/>
            </a:pPr>
            <a:endParaRPr lang="en-IN" dirty="0"/>
          </a:p>
          <a:p>
            <a:pPr marL="342900" indent="-342900" algn="just">
              <a:buAutoNum type="arabicParenR"/>
            </a:pPr>
            <a:r>
              <a:rPr lang="en-IN" dirty="0"/>
              <a:t>Moreover, the results of analysis reveals that share prices of HUL shows signs of good performance during pandemic period.</a:t>
            </a:r>
          </a:p>
          <a:p>
            <a:pPr marL="342900" indent="-342900" algn="just">
              <a:buAutoNum type="arabicParenR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0FFD1-4469-48F4-8792-064ED8820101}"/>
              </a:ext>
            </a:extLst>
          </p:cNvPr>
          <p:cNvSpPr txBox="1"/>
          <p:nvPr/>
        </p:nvSpPr>
        <p:spPr>
          <a:xfrm>
            <a:off x="1428959" y="3636391"/>
            <a:ext cx="103369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1)Reviews extraction from Amazon.</a:t>
            </a:r>
          </a:p>
          <a:p>
            <a:r>
              <a:rPr lang="en-IN" dirty="0"/>
              <a:t>   -- fixed with </a:t>
            </a:r>
            <a:r>
              <a:rPr lang="en-IN" dirty="0" err="1"/>
              <a:t>BeautifulSoup</a:t>
            </a:r>
            <a:r>
              <a:rPr lang="en-IN" dirty="0"/>
              <a:t>, Requests,   also tried with web scraping </a:t>
            </a:r>
          </a:p>
          <a:p>
            <a:r>
              <a:rPr lang="en-IN" dirty="0"/>
              <a:t>2)Recognize the emotions behind the word in unigrams.</a:t>
            </a:r>
          </a:p>
          <a:p>
            <a:endParaRPr lang="en-IN" dirty="0"/>
          </a:p>
          <a:p>
            <a:r>
              <a:rPr lang="en-IN" dirty="0"/>
              <a:t>3)Matching the reviews with stock markets dates.</a:t>
            </a:r>
          </a:p>
          <a:p>
            <a:endParaRPr lang="en-IN" dirty="0"/>
          </a:p>
          <a:p>
            <a:r>
              <a:rPr lang="en-IN" dirty="0"/>
              <a:t>4)Deploying the model with flask.</a:t>
            </a:r>
          </a:p>
          <a:p>
            <a:endParaRPr lang="en-IN" dirty="0"/>
          </a:p>
          <a:p>
            <a:r>
              <a:rPr lang="en-IN" dirty="0"/>
              <a:t>5)Facing some problem with Heroku [ package’s installation]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FEC49-CEE7-4EF9-B2AD-4DF98A5D8146}"/>
              </a:ext>
            </a:extLst>
          </p:cNvPr>
          <p:cNvSpPr txBox="1"/>
          <p:nvPr/>
        </p:nvSpPr>
        <p:spPr>
          <a:xfrm>
            <a:off x="1498251" y="6222113"/>
            <a:ext cx="101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MOST OF PROBLEMS SOLVED  WITH DISCUSSING WITH TEAM MEMBERS and some research.</a:t>
            </a:r>
          </a:p>
        </p:txBody>
      </p:sp>
    </p:spTree>
    <p:extLst>
      <p:ext uri="{BB962C8B-B14F-4D97-AF65-F5344CB8AC3E}">
        <p14:creationId xmlns:p14="http://schemas.microsoft.com/office/powerpoint/2010/main" val="294574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9129" y="404881"/>
            <a:ext cx="102350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</a:rPr>
              <a:t> Lifebuoy Alcohol Based Germ Protection Hand Sanitizer</a:t>
            </a:r>
          </a:p>
        </p:txBody>
      </p:sp>
      <p:pic>
        <p:nvPicPr>
          <p:cNvPr id="3074" name="Picture 2" descr="C:\Users\tejas\Desktop\lif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1512" y="1576136"/>
            <a:ext cx="3998604" cy="3998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578280" y="5732827"/>
            <a:ext cx="96951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Lifebuoy Hand Sanitizer</a:t>
            </a:r>
            <a:r>
              <a:rPr lang="en-US" dirty="0">
                <a:latin typeface="Calibri" pitchFamily="34" charset="0"/>
                <a:cs typeface="Calibri" pitchFamily="34" charset="0"/>
              </a:rPr>
              <a:t> is an effective, ethyl-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alcohol based hand sanitizer</a:t>
            </a:r>
            <a:r>
              <a:rPr lang="en-US" dirty="0">
                <a:latin typeface="Calibri" pitchFamily="34" charset="0"/>
                <a:cs typeface="Calibri" pitchFamily="34" charset="0"/>
              </a:rPr>
              <a:t> (95% v/v), which kills 99.99%of germs, including the deadly H1N1 virus WITHOUT WATER. Added moisturizers and Vitamin E, make it tough on germs, yet gentle on 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hands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keeping the skin healthy and supple.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42076-AC39-461D-AA8C-CC518491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372" y="2444451"/>
            <a:ext cx="10178322" cy="1492132"/>
          </a:xfrm>
        </p:spPr>
        <p:txBody>
          <a:bodyPr/>
          <a:lstStyle/>
          <a:p>
            <a:pPr algn="ctr"/>
            <a:r>
              <a:rPr lang="en-IN" dirty="0"/>
              <a:t>THANK YOU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50A2C-3CBC-4384-A50A-5BF08D95AF72}"/>
              </a:ext>
            </a:extLst>
          </p:cNvPr>
          <p:cNvSpPr txBox="1"/>
          <p:nvPr/>
        </p:nvSpPr>
        <p:spPr>
          <a:xfrm>
            <a:off x="982825" y="5803640"/>
            <a:ext cx="7125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GitHub link  --  </a:t>
            </a:r>
            <a:r>
              <a:rPr lang="en-IN" dirty="0">
                <a:hlinkClick r:id="rId2"/>
              </a:rPr>
              <a:t>https://github.com/KBC1997/AMAZON-NLP-PROJECT.git</a:t>
            </a:r>
            <a:endParaRPr lang="en-IN" dirty="0"/>
          </a:p>
          <a:p>
            <a:r>
              <a:rPr lang="en-IN" dirty="0"/>
              <a:t>		    --  https://github.com/KBC1997/AMAZON-NLP-FLASK.git</a:t>
            </a:r>
          </a:p>
        </p:txBody>
      </p:sp>
    </p:spTree>
    <p:extLst>
      <p:ext uri="{BB962C8B-B14F-4D97-AF65-F5344CB8AC3E}">
        <p14:creationId xmlns:p14="http://schemas.microsoft.com/office/powerpoint/2010/main" val="20884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67B5D-FCA3-4BFE-A59A-5240ACCFDF0A}"/>
              </a:ext>
            </a:extLst>
          </p:cNvPr>
          <p:cNvSpPr txBox="1"/>
          <p:nvPr/>
        </p:nvSpPr>
        <p:spPr>
          <a:xfrm>
            <a:off x="1062087" y="377071"/>
            <a:ext cx="10708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cs typeface="Calibri" panose="020F0502020204030204" pitchFamily="34" charset="0"/>
              </a:rPr>
              <a:t>  Reviews data with date from Amazon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0DD9F-79CE-4992-A871-4F00B4FF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53" y="1452483"/>
            <a:ext cx="3799003" cy="4542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4A171-9C92-4320-BCA4-400E6636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87" y="1452483"/>
            <a:ext cx="6541871" cy="45429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0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52EC4-499C-4681-AB40-4F75B77A4CBE}"/>
              </a:ext>
            </a:extLst>
          </p:cNvPr>
          <p:cNvSpPr txBox="1"/>
          <p:nvPr/>
        </p:nvSpPr>
        <p:spPr>
          <a:xfrm>
            <a:off x="1062087" y="377071"/>
            <a:ext cx="10708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cs typeface="Calibri" panose="020F0502020204030204" pitchFamily="34" charset="0"/>
              </a:rPr>
              <a:t> Word Clouds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2278-D27C-4D34-B0D8-D1311A30C65B}"/>
              </a:ext>
            </a:extLst>
          </p:cNvPr>
          <p:cNvSpPr txBox="1"/>
          <p:nvPr/>
        </p:nvSpPr>
        <p:spPr>
          <a:xfrm>
            <a:off x="4664534" y="2186709"/>
            <a:ext cx="312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  <a:latin typeface="Berlin Sans FB Demi" panose="020E0802020502020306" pitchFamily="34" charset="0"/>
                <a:cs typeface="Calibri" panose="020F0502020204030204" pitchFamily="34" charset="0"/>
              </a:rPr>
              <a:t>Positive Word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163EC-60C3-434D-B508-CB67BF276B28}"/>
              </a:ext>
            </a:extLst>
          </p:cNvPr>
          <p:cNvSpPr txBox="1"/>
          <p:nvPr/>
        </p:nvSpPr>
        <p:spPr>
          <a:xfrm>
            <a:off x="8326222" y="3170840"/>
            <a:ext cx="333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  <a:latin typeface="Berlin Sans FB Demi" panose="020E0802020502020306" pitchFamily="34" charset="0"/>
                <a:cs typeface="Calibri" panose="020F0502020204030204" pitchFamily="34" charset="0"/>
              </a:rPr>
              <a:t>Negative Word 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A34EC-544E-4560-846E-C44CA1AD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03" y="2648374"/>
            <a:ext cx="3659220" cy="3226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3B021-7E54-4BE8-9B51-0889665E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470" y="3632505"/>
            <a:ext cx="3690594" cy="3225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4F9C9-E0B2-40AC-88A6-B258CD06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88" y="1659019"/>
            <a:ext cx="3371791" cy="3023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80118B-BDCD-49D5-92C4-B1E1FE00BF17}"/>
              </a:ext>
            </a:extLst>
          </p:cNvPr>
          <p:cNvSpPr txBox="1"/>
          <p:nvPr/>
        </p:nvSpPr>
        <p:spPr>
          <a:xfrm>
            <a:off x="1142071" y="1197354"/>
            <a:ext cx="312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  <a:latin typeface="Berlin Sans FB Demi" panose="020E0802020502020306" pitchFamily="34" charset="0"/>
                <a:cs typeface="Calibri" panose="020F0502020204030204" pitchFamily="34" charset="0"/>
              </a:rPr>
              <a:t>Word Cloud</a:t>
            </a:r>
          </a:p>
        </p:txBody>
      </p:sp>
    </p:spTree>
    <p:extLst>
      <p:ext uri="{BB962C8B-B14F-4D97-AF65-F5344CB8AC3E}">
        <p14:creationId xmlns:p14="http://schemas.microsoft.com/office/powerpoint/2010/main" val="236558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5E02E8-360F-4A7D-BF74-5BF323C631A3}"/>
              </a:ext>
            </a:extLst>
          </p:cNvPr>
          <p:cNvSpPr txBox="1"/>
          <p:nvPr/>
        </p:nvSpPr>
        <p:spPr>
          <a:xfrm>
            <a:off x="874196" y="239285"/>
            <a:ext cx="12064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cs typeface="Calibri" panose="020F0502020204030204" pitchFamily="34" charset="0"/>
              </a:rPr>
              <a:t>Bigram and Trigram of </a:t>
            </a:r>
            <a:r>
              <a:rPr lang="en-IN" sz="4000" dirty="0" err="1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cs typeface="Calibri" panose="020F0502020204030204" pitchFamily="34" charset="0"/>
              </a:rPr>
              <a:t>wordclouds</a:t>
            </a: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cs typeface="Calibri" panose="020F0502020204030204" pitchFamily="34" charset="0"/>
              </a:rPr>
              <a:t> in 3 months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85326E-16E6-48D5-8D8D-D85B8895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55" y="1202735"/>
            <a:ext cx="3570709" cy="3570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22FDCC-6F9B-455E-8B7C-1F97AE940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22" y="1202735"/>
            <a:ext cx="3570710" cy="3590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62F5DE-65BD-4363-86D5-FA1BBC00A942}"/>
              </a:ext>
            </a:extLst>
          </p:cNvPr>
          <p:cNvSpPr txBox="1"/>
          <p:nvPr/>
        </p:nvSpPr>
        <p:spPr>
          <a:xfrm>
            <a:off x="3121221" y="5060840"/>
            <a:ext cx="134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1DDB0F-C3E6-498A-86C6-284F76FC5B8C}"/>
              </a:ext>
            </a:extLst>
          </p:cNvPr>
          <p:cNvSpPr txBox="1"/>
          <p:nvPr/>
        </p:nvSpPr>
        <p:spPr>
          <a:xfrm>
            <a:off x="7824581" y="5060840"/>
            <a:ext cx="134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TRIGRAM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F482-C11B-493A-B76C-86D8FF029A2A}"/>
              </a:ext>
            </a:extLst>
          </p:cNvPr>
          <p:cNvSpPr txBox="1"/>
          <p:nvPr/>
        </p:nvSpPr>
        <p:spPr>
          <a:xfrm>
            <a:off x="1455968" y="5697647"/>
            <a:ext cx="9349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A bigram makes a prediction for a word based on the two words, and a trigram makes a prediction 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for the word based on the three words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835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5992" y="180473"/>
            <a:ext cx="93814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cs typeface="Calibri" panose="020F0502020204030204" pitchFamily="34" charset="0"/>
              </a:rPr>
              <a:t>Distribution of Reviews Category</a:t>
            </a:r>
          </a:p>
        </p:txBody>
      </p:sp>
      <p:pic>
        <p:nvPicPr>
          <p:cNvPr id="1026" name="Picture 2" descr="D:\TEJAS FORMAT\EXCELR ASSIGMENTS\EXCELR ASSIGMENTS\NLP PROJECT\POSITIVE NEGATIVE PL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0852" y="1103434"/>
            <a:ext cx="7303169" cy="5189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9580" y="200342"/>
            <a:ext cx="93814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cs typeface="Calibri" panose="020F0502020204030204" pitchFamily="34" charset="0"/>
              </a:rPr>
              <a:t> Unigrams of Positive &amp; Negative Reviews</a:t>
            </a:r>
          </a:p>
        </p:txBody>
      </p:sp>
      <p:pic>
        <p:nvPicPr>
          <p:cNvPr id="2050" name="Picture 2" descr="D:\TEJAS FORMAT\EXCELR ASSIGMENTS\EXCELR ASSIGMENTS\NLP PROJECT\words unigram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1911" y="1008397"/>
            <a:ext cx="7689920" cy="5455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TEJAS FORMAT\EXCELR ASSIGMENTS\EXCELR ASSIGMENTS\NLP PROJECT\bigram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8447" y="1046748"/>
            <a:ext cx="7050087" cy="548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921622" y="212376"/>
            <a:ext cx="8631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cs typeface="Calibri" panose="020F0502020204030204" pitchFamily="34" charset="0"/>
              </a:rPr>
              <a:t> Bigrams of Positive &amp; Negative Reviews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1622" y="212376"/>
            <a:ext cx="8631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400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cs typeface="Calibri" panose="020F0502020204030204" pitchFamily="34" charset="0"/>
              </a:rPr>
              <a:t> Most Associated Words</a:t>
            </a:r>
          </a:p>
        </p:txBody>
      </p:sp>
      <p:pic>
        <p:nvPicPr>
          <p:cNvPr id="1026" name="Picture 2" descr="D:\TEJAS FORMAT\EXCELR ASSIGMENTS\EXCELR ASSIGMENTS\NLP PROJECT\sumit_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4495" y="1973853"/>
            <a:ext cx="4919735" cy="3225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7" name="Picture 3" descr="D:\TEJAS FORMAT\EXCELR ASSIGMENTS\EXCELR ASSIGMENTS\NLP PROJECT\sumit_2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8632" y="1965927"/>
            <a:ext cx="4581869" cy="31956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415</TotalTime>
  <Words>363</Words>
  <Application>Microsoft Office PowerPoint</Application>
  <PresentationFormat>Widescreen</PresentationFormat>
  <Paragraphs>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Adobe Gothic Std B</vt:lpstr>
      <vt:lpstr>Agency FB</vt:lpstr>
      <vt:lpstr>Arial</vt:lpstr>
      <vt:lpstr>Berlin Sans FB Demi</vt:lpstr>
      <vt:lpstr>Calibri</vt:lpstr>
      <vt:lpstr>Comic Sans MS</vt:lpstr>
      <vt:lpstr>Gill Sans MT</vt:lpstr>
      <vt:lpstr>Impact</vt:lpstr>
      <vt:lpstr>Wingdings</vt:lpstr>
      <vt:lpstr>Badge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Word frequency distribution plot</vt:lpstr>
      <vt:lpstr> Word Frequency Positive and Negative Plots</vt:lpstr>
      <vt:lpstr> HuL Stock Price Plots</vt:lpstr>
      <vt:lpstr>PowerPoint Presentation</vt:lpstr>
      <vt:lpstr>PowerPoint Presentation</vt:lpstr>
      <vt:lpstr>PowerPoint Presentation</vt:lpstr>
      <vt:lpstr>FLASK APPLICATION</vt:lpstr>
      <vt:lpstr>PowerPoint Presentation</vt:lpstr>
      <vt:lpstr>PowerPoint Presentation</vt:lpstr>
      <vt:lpstr>conclusion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DS0029tu</dc:creator>
  <cp:lastModifiedBy>kiran</cp:lastModifiedBy>
  <cp:revision>46</cp:revision>
  <dcterms:created xsi:type="dcterms:W3CDTF">2020-08-04T10:22:01Z</dcterms:created>
  <dcterms:modified xsi:type="dcterms:W3CDTF">2020-08-20T17:01:07Z</dcterms:modified>
</cp:coreProperties>
</file>